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7" r:id="rId4"/>
    <p:sldId id="257" r:id="rId5"/>
    <p:sldId id="258" r:id="rId6"/>
    <p:sldId id="260" r:id="rId7"/>
    <p:sldId id="263" r:id="rId8"/>
    <p:sldId id="264" r:id="rId9"/>
    <p:sldId id="259" r:id="rId10"/>
    <p:sldId id="261" r:id="rId11"/>
    <p:sldId id="262" r:id="rId12"/>
    <p:sldId id="266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rid Pettersen" userId="e284c648-2d50-484a-a8f0-8be53ebf337f" providerId="ADAL" clId="{A91162DD-1AC4-4C84-B8F1-DBC39B2F734C}"/>
    <pc:docChg chg="custSel addSld modSld sldOrd">
      <pc:chgData name="Ingrid Pettersen" userId="e284c648-2d50-484a-a8f0-8be53ebf337f" providerId="ADAL" clId="{A91162DD-1AC4-4C84-B8F1-DBC39B2F734C}" dt="2026-09-02T10:06:17.515" v="1875" actId="20577"/>
      <pc:docMkLst>
        <pc:docMk/>
      </pc:docMkLst>
      <pc:sldChg chg="modSp mod">
        <pc:chgData name="Ingrid Pettersen" userId="e284c648-2d50-484a-a8f0-8be53ebf337f" providerId="ADAL" clId="{A91162DD-1AC4-4C84-B8F1-DBC39B2F734C}" dt="2026-09-02T09:58:24.724" v="1545" actId="20577"/>
        <pc:sldMkLst>
          <pc:docMk/>
          <pc:sldMk cId="4267859723" sldId="257"/>
        </pc:sldMkLst>
        <pc:spChg chg="mod">
          <ac:chgData name="Ingrid Pettersen" userId="e284c648-2d50-484a-a8f0-8be53ebf337f" providerId="ADAL" clId="{A91162DD-1AC4-4C84-B8F1-DBC39B2F734C}" dt="2026-09-02T09:58:24.724" v="1545" actId="20577"/>
          <ac:spMkLst>
            <pc:docMk/>
            <pc:sldMk cId="4267859723" sldId="257"/>
            <ac:spMk id="3" creationId="{2BE747FF-F00E-EC78-3D59-505186446191}"/>
          </ac:spMkLst>
        </pc:spChg>
      </pc:sldChg>
      <pc:sldChg chg="modSp mod">
        <pc:chgData name="Ingrid Pettersen" userId="e284c648-2d50-484a-a8f0-8be53ebf337f" providerId="ADAL" clId="{A91162DD-1AC4-4C84-B8F1-DBC39B2F734C}" dt="2026-08-26T07:19:56.629" v="442" actId="20577"/>
        <pc:sldMkLst>
          <pc:docMk/>
          <pc:sldMk cId="1601580460" sldId="258"/>
        </pc:sldMkLst>
        <pc:graphicFrameChg chg="modGraphic">
          <ac:chgData name="Ingrid Pettersen" userId="e284c648-2d50-484a-a8f0-8be53ebf337f" providerId="ADAL" clId="{A91162DD-1AC4-4C84-B8F1-DBC39B2F734C}" dt="2026-08-26T07:19:56.629" v="442" actId="20577"/>
          <ac:graphicFrameMkLst>
            <pc:docMk/>
            <pc:sldMk cId="1601580460" sldId="258"/>
            <ac:graphicFrameMk id="8" creationId="{8F9F13AA-8422-5EA0-DE86-47C89CAFEEB7}"/>
          </ac:graphicFrameMkLst>
        </pc:graphicFrameChg>
      </pc:sldChg>
      <pc:sldChg chg="ord">
        <pc:chgData name="Ingrid Pettersen" userId="e284c648-2d50-484a-a8f0-8be53ebf337f" providerId="ADAL" clId="{A91162DD-1AC4-4C84-B8F1-DBC39B2F734C}" dt="2026-08-26T09:58:42.326" v="607"/>
        <pc:sldMkLst>
          <pc:docMk/>
          <pc:sldMk cId="2786163150" sldId="259"/>
        </pc:sldMkLst>
      </pc:sldChg>
      <pc:sldChg chg="modSp mod">
        <pc:chgData name="Ingrid Pettersen" userId="e284c648-2d50-484a-a8f0-8be53ebf337f" providerId="ADAL" clId="{A91162DD-1AC4-4C84-B8F1-DBC39B2F734C}" dt="2026-09-02T10:06:17.515" v="1875" actId="20577"/>
        <pc:sldMkLst>
          <pc:docMk/>
          <pc:sldMk cId="3856165977" sldId="260"/>
        </pc:sldMkLst>
        <pc:spChg chg="mod">
          <ac:chgData name="Ingrid Pettersen" userId="e284c648-2d50-484a-a8f0-8be53ebf337f" providerId="ADAL" clId="{A91162DD-1AC4-4C84-B8F1-DBC39B2F734C}" dt="2026-09-02T10:06:17.515" v="1875" actId="20577"/>
          <ac:spMkLst>
            <pc:docMk/>
            <pc:sldMk cId="3856165977" sldId="260"/>
            <ac:spMk id="3" creationId="{2CA11A5C-80E7-F8E9-3105-BF3E790DBDE5}"/>
          </ac:spMkLst>
        </pc:spChg>
      </pc:sldChg>
      <pc:sldChg chg="modSp mod">
        <pc:chgData name="Ingrid Pettersen" userId="e284c648-2d50-484a-a8f0-8be53ebf337f" providerId="ADAL" clId="{A91162DD-1AC4-4C84-B8F1-DBC39B2F734C}" dt="2026-09-02T10:02:35.890" v="1583" actId="20577"/>
        <pc:sldMkLst>
          <pc:docMk/>
          <pc:sldMk cId="1867968722" sldId="262"/>
        </pc:sldMkLst>
        <pc:spChg chg="mod">
          <ac:chgData name="Ingrid Pettersen" userId="e284c648-2d50-484a-a8f0-8be53ebf337f" providerId="ADAL" clId="{A91162DD-1AC4-4C84-B8F1-DBC39B2F734C}" dt="2026-09-02T10:02:35.890" v="1583" actId="20577"/>
          <ac:spMkLst>
            <pc:docMk/>
            <pc:sldMk cId="1867968722" sldId="262"/>
            <ac:spMk id="3" creationId="{C28B9522-FC0A-C470-1DC3-30CC438E0181}"/>
          </ac:spMkLst>
        </pc:spChg>
      </pc:sldChg>
      <pc:sldChg chg="modSp new mod">
        <pc:chgData name="Ingrid Pettersen" userId="e284c648-2d50-484a-a8f0-8be53ebf337f" providerId="ADAL" clId="{A91162DD-1AC4-4C84-B8F1-DBC39B2F734C}" dt="2026-09-01T07:34:12.609" v="1311" actId="20577"/>
        <pc:sldMkLst>
          <pc:docMk/>
          <pc:sldMk cId="2373851251" sldId="263"/>
        </pc:sldMkLst>
        <pc:spChg chg="mod">
          <ac:chgData name="Ingrid Pettersen" userId="e284c648-2d50-484a-a8f0-8be53ebf337f" providerId="ADAL" clId="{A91162DD-1AC4-4C84-B8F1-DBC39B2F734C}" dt="2026-08-26T09:58:37.494" v="605" actId="20577"/>
          <ac:spMkLst>
            <pc:docMk/>
            <pc:sldMk cId="2373851251" sldId="263"/>
            <ac:spMk id="2" creationId="{17603DE4-D8D4-94C7-FD0E-50B6CA9182D8}"/>
          </ac:spMkLst>
        </pc:spChg>
        <pc:spChg chg="mod">
          <ac:chgData name="Ingrid Pettersen" userId="e284c648-2d50-484a-a8f0-8be53ebf337f" providerId="ADAL" clId="{A91162DD-1AC4-4C84-B8F1-DBC39B2F734C}" dt="2026-09-01T07:34:12.609" v="1311" actId="20577"/>
          <ac:spMkLst>
            <pc:docMk/>
            <pc:sldMk cId="2373851251" sldId="263"/>
            <ac:spMk id="3" creationId="{58792C75-457A-F26F-603C-887A45E27581}"/>
          </ac:spMkLst>
        </pc:spChg>
      </pc:sldChg>
      <pc:sldChg chg="modSp new mod">
        <pc:chgData name="Ingrid Pettersen" userId="e284c648-2d50-484a-a8f0-8be53ebf337f" providerId="ADAL" clId="{A91162DD-1AC4-4C84-B8F1-DBC39B2F734C}" dt="2026-08-26T10:05:01.977" v="1107" actId="20577"/>
        <pc:sldMkLst>
          <pc:docMk/>
          <pc:sldMk cId="2599092898" sldId="264"/>
        </pc:sldMkLst>
        <pc:spChg chg="mod">
          <ac:chgData name="Ingrid Pettersen" userId="e284c648-2d50-484a-a8f0-8be53ebf337f" providerId="ADAL" clId="{A91162DD-1AC4-4C84-B8F1-DBC39B2F734C}" dt="2026-08-26T10:05:01.977" v="1107" actId="20577"/>
          <ac:spMkLst>
            <pc:docMk/>
            <pc:sldMk cId="2599092898" sldId="264"/>
            <ac:spMk id="3" creationId="{11968CC9-2596-E997-8666-55A976DADBCB}"/>
          </ac:spMkLst>
        </pc:spChg>
      </pc:sldChg>
      <pc:sldChg chg="modSp new mod">
        <pc:chgData name="Ingrid Pettersen" userId="e284c648-2d50-484a-a8f0-8be53ebf337f" providerId="ADAL" clId="{A91162DD-1AC4-4C84-B8F1-DBC39B2F734C}" dt="2026-08-27T07:17:36.108" v="1266" actId="20577"/>
        <pc:sldMkLst>
          <pc:docMk/>
          <pc:sldMk cId="3969821726" sldId="265"/>
        </pc:sldMkLst>
        <pc:spChg chg="mod">
          <ac:chgData name="Ingrid Pettersen" userId="e284c648-2d50-484a-a8f0-8be53ebf337f" providerId="ADAL" clId="{A91162DD-1AC4-4C84-B8F1-DBC39B2F734C}" dt="2026-08-27T07:16:26.328" v="1124" actId="20577"/>
          <ac:spMkLst>
            <pc:docMk/>
            <pc:sldMk cId="3969821726" sldId="265"/>
            <ac:spMk id="2" creationId="{FCD3CB93-9416-5F96-0A40-FA2EDC83EFF0}"/>
          </ac:spMkLst>
        </pc:spChg>
        <pc:spChg chg="mod">
          <ac:chgData name="Ingrid Pettersen" userId="e284c648-2d50-484a-a8f0-8be53ebf337f" providerId="ADAL" clId="{A91162DD-1AC4-4C84-B8F1-DBC39B2F734C}" dt="2026-08-27T07:17:36.108" v="1266" actId="20577"/>
          <ac:spMkLst>
            <pc:docMk/>
            <pc:sldMk cId="3969821726" sldId="265"/>
            <ac:spMk id="3" creationId="{B4A9DE4A-ABF7-ABF2-9FB3-F8E92B00C15A}"/>
          </ac:spMkLst>
        </pc:spChg>
      </pc:sldChg>
      <pc:sldChg chg="modSp new mod">
        <pc:chgData name="Ingrid Pettersen" userId="e284c648-2d50-484a-a8f0-8be53ebf337f" providerId="ADAL" clId="{A91162DD-1AC4-4C84-B8F1-DBC39B2F734C}" dt="2026-09-01T05:57:04.164" v="1288" actId="5793"/>
        <pc:sldMkLst>
          <pc:docMk/>
          <pc:sldMk cId="4252732953" sldId="266"/>
        </pc:sldMkLst>
        <pc:spChg chg="mod">
          <ac:chgData name="Ingrid Pettersen" userId="e284c648-2d50-484a-a8f0-8be53ebf337f" providerId="ADAL" clId="{A91162DD-1AC4-4C84-B8F1-DBC39B2F734C}" dt="2026-09-01T05:57:04.164" v="1288" actId="5793"/>
          <ac:spMkLst>
            <pc:docMk/>
            <pc:sldMk cId="4252732953" sldId="266"/>
            <ac:spMk id="2" creationId="{D75AC038-2480-0047-3D4F-021786E7ACC8}"/>
          </ac:spMkLst>
        </pc:spChg>
      </pc:sldChg>
      <pc:sldChg chg="modSp new mod">
        <pc:chgData name="Ingrid Pettersen" userId="e284c648-2d50-484a-a8f0-8be53ebf337f" providerId="ADAL" clId="{A91162DD-1AC4-4C84-B8F1-DBC39B2F734C}" dt="2026-09-02T09:57:18.693" v="1539" actId="20577"/>
        <pc:sldMkLst>
          <pc:docMk/>
          <pc:sldMk cId="58153112" sldId="267"/>
        </pc:sldMkLst>
        <pc:spChg chg="mod">
          <ac:chgData name="Ingrid Pettersen" userId="e284c648-2d50-484a-a8f0-8be53ebf337f" providerId="ADAL" clId="{A91162DD-1AC4-4C84-B8F1-DBC39B2F734C}" dt="2026-09-02T09:55:29.904" v="1363" actId="20577"/>
          <ac:spMkLst>
            <pc:docMk/>
            <pc:sldMk cId="58153112" sldId="267"/>
            <ac:spMk id="2" creationId="{5F3EBB56-72F5-0E85-EB3B-336433124C76}"/>
          </ac:spMkLst>
        </pc:spChg>
        <pc:spChg chg="mod">
          <ac:chgData name="Ingrid Pettersen" userId="e284c648-2d50-484a-a8f0-8be53ebf337f" providerId="ADAL" clId="{A91162DD-1AC4-4C84-B8F1-DBC39B2F734C}" dt="2026-09-02T09:57:18.693" v="1539" actId="20577"/>
          <ac:spMkLst>
            <pc:docMk/>
            <pc:sldMk cId="58153112" sldId="267"/>
            <ac:spMk id="3" creationId="{761F497F-810D-1B6C-37E2-C18305FA3E6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1B58F4-3B5B-08C6-A0BF-5A48E6EB1C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ABF4D8A-DDAA-5BF1-429B-1AC616ACB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8378D7F-1B30-504B-02BB-DE39C4552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70CE90B-1459-23B7-31F3-FB205C045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E534625-CE57-B211-B767-B4AF382D8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5239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7A40C2-0714-8B99-A3D3-7CFF4EB2E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AAC0E92-DB6B-8B19-FDE4-84901A3E9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5C84CAD-8768-F54D-923D-257480856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E54789B-1F59-F298-3CDA-21B69CFF3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58ABED5-5840-C32E-A5BB-FCE6A34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3804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B291A7-4081-D73D-6F0E-4A113D100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B855F76-5900-2F0C-9680-45E30FB52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B76C00F-D819-736D-FA50-E769254D4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5FBB43-E447-8809-41AB-3E5174890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48782A3-B1E5-D3EA-EC14-70D3C3FC9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364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1A1EE7-1134-97B2-6E5A-737A4B235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95734BD-384A-0F7C-6B1D-B8086EB7BC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C646C44-8006-B9B2-1079-781824540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157FE2F0-D3EA-90B8-9A17-0A4EFC57A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3F534B9-DDDB-1D28-C7E2-AC692863A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9067781-3F45-613B-AF4E-C097BCDB6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5107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DA4EEA-69FF-70AC-A8F5-61EECE49D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5574713-EAE6-686C-7764-61836F187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7FC8C43-DC68-F9C8-6FE4-26B1EC4B7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D66AFE2-61D8-BDA4-BF5D-B6DA88C613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62A22E1-D357-DC40-882B-91691CC3E0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D29E6AA3-5ED8-4549-0E1A-37238B91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0EA1A33-F19D-87E6-2D0D-E126C5779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EB3C785-2CE4-FE05-5350-CE5AE24C5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1297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AC9768-9D8D-107A-764D-42504DE60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FF3BA20-48E8-5357-7BE3-4874EB357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9F66690-F944-106B-2288-53E4F176F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788D97C-0491-1F7A-4095-3FE1E2809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9167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5E60876-0315-9FCD-A224-602CAD635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2698CB4-9568-C1E8-FBAC-9F0A31565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157D459-45D3-292C-D9A7-A305EB9E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552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7AA40C-146C-B4B4-9629-AD414DE0D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D15793-741D-0CF5-C2C6-438CA74FBB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DDED569-C98A-EE80-8988-9E63E536EC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0A7FA0B-C898-836E-2EE9-B562386CF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7C03D03-D7F7-192C-F4E6-7923F7384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BDB3F94-FB3A-238F-EA37-8C4550F7F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3105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CF22DE8-4282-73D4-BEEB-9989530D3E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1EF1411-2708-0805-A38B-413D2FF116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262B29C-362F-EE32-DCFF-F07DE8E2E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3E1C7AC-6DF9-1775-1DD4-2935A536B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7B6CB2A-E62C-FCC3-AA4A-9C9468D4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0A23780C-F591-8CDB-4776-DEE93D8E2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8927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D126B13-B466-F414-2F79-1E94FD730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B6A43E5-8AA3-F09A-A696-D3E20A60F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274445-E1A7-C67D-9C13-7E022742C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B57FAE8-95B3-7514-9250-65D7B74C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DC13FDB-0D16-5640-2CD9-E37955833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1251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13D59CC-BE12-2F71-0293-A2C8EB75DF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CFED1F1-DDC3-51BD-4611-01AAE85C3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138383-DBED-3D9B-70F4-D0217F836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0DE4-4548-4DD8-8565-2DF7F6B4ED68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F4F7ABC-60CE-CB2F-ADD9-15A0AC0FC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BCBBD0-BB67-A909-51ED-6412FDE43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8607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9E63E312-50BB-9890-1294-0AA394EB4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931AA05-0532-0130-3745-4E3E242F2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EC627E-BE96-EA7B-F131-FD0D0A1E3D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4C0DE4-4548-4DD8-8565-2DF7F6B4ED68}" type="datetimeFigureOut">
              <a:rPr lang="nb-NO" smtClean="0"/>
              <a:t>26.08.2026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F51875-CC2F-4300-A8DF-19F1EA7A4A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CF8C56E-B981-4805-AD1E-6D5C030159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D74947-BCE4-4DF6-B183-07422A46C75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6097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CD45598-BA23-B329-CD07-0D99956225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6004" b="18996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3817284A-C7F8-BA5F-770F-8C64E5F185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Velkommen til foreldremøte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9AA826B-17EB-4D4B-2093-F748757E7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02.09.26</a:t>
            </a:r>
          </a:p>
        </p:txBody>
      </p:sp>
    </p:spTree>
    <p:extLst>
      <p:ext uri="{BB962C8B-B14F-4D97-AF65-F5344CB8AC3E}">
        <p14:creationId xmlns:p14="http://schemas.microsoft.com/office/powerpoint/2010/main" val="33856459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D3CB93-9416-5F96-0A40-FA2EDC83E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Forventninger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A9DE4A-ABF7-ABF2-9FB3-F8E92B00C1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At det er god kommunikasjon mellom skole-eleven-hjemmet</a:t>
            </a:r>
          </a:p>
          <a:p>
            <a:r>
              <a:rPr lang="nb-NO" dirty="0"/>
              <a:t>At elevene møter forberedt og med det de trenger</a:t>
            </a:r>
          </a:p>
          <a:p>
            <a:r>
              <a:rPr lang="nb-NO" dirty="0"/>
              <a:t>At elevene gjør sitt beste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69821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3EBB56-72F5-0E85-EB3B-336433124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Hjemmeside og Facebook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1F497F-810D-1B6C-37E2-C18305FA3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På hjemmesiden ligger ukeplan, halvårsplaner, skoleruta, skoleregler ol.</a:t>
            </a:r>
          </a:p>
          <a:p>
            <a:r>
              <a:rPr lang="nb-NO" dirty="0"/>
              <a:t>Skolemiljøknapp- ta kontakt og meld fra</a:t>
            </a:r>
          </a:p>
          <a:p>
            <a:r>
              <a:rPr lang="nb-NO" dirty="0"/>
              <a:t>Facebook brukes til å dele litt av skolehverdagen</a:t>
            </a:r>
          </a:p>
        </p:txBody>
      </p:sp>
    </p:spTree>
    <p:extLst>
      <p:ext uri="{BB962C8B-B14F-4D97-AF65-F5344CB8AC3E}">
        <p14:creationId xmlns:p14="http://schemas.microsoft.com/office/powerpoint/2010/main" val="58153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946947-B06F-8027-A312-A520F92E2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Lærere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E747FF-F00E-EC78-3D59-505186446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b="1" dirty="0"/>
              <a:t>Ingrid Pettersen: </a:t>
            </a:r>
            <a:r>
              <a:rPr lang="nb-NO" dirty="0"/>
              <a:t>kontaktlærer, norsk, KRLE og samfunnsfag</a:t>
            </a:r>
          </a:p>
          <a:p>
            <a:r>
              <a:rPr lang="nb-NO" b="1" dirty="0"/>
              <a:t>Silje Diset</a:t>
            </a:r>
            <a:r>
              <a:rPr lang="nb-NO" dirty="0"/>
              <a:t>: Matematikk</a:t>
            </a:r>
          </a:p>
          <a:p>
            <a:r>
              <a:rPr lang="nb-NO" b="1" dirty="0"/>
              <a:t>Carita Aronsen: </a:t>
            </a:r>
            <a:r>
              <a:rPr lang="nb-NO" dirty="0"/>
              <a:t>Engelsk og arbeidslivsfag</a:t>
            </a:r>
          </a:p>
          <a:p>
            <a:r>
              <a:rPr lang="nb-NO" b="1" dirty="0"/>
              <a:t>Heidi Langmo: </a:t>
            </a:r>
            <a:r>
              <a:rPr lang="nb-NO" dirty="0"/>
              <a:t>Naturfag, matematikk fordypning, Teknologi og design</a:t>
            </a:r>
          </a:p>
          <a:p>
            <a:r>
              <a:rPr lang="nb-NO" b="1" dirty="0"/>
              <a:t>Frøydis Albrigtsen</a:t>
            </a:r>
            <a:r>
              <a:rPr lang="nb-NO" dirty="0"/>
              <a:t>: Engelsk fordypning. </a:t>
            </a:r>
          </a:p>
          <a:p>
            <a:r>
              <a:rPr lang="nb-NO" b="1" dirty="0"/>
              <a:t>Linn Karlsen: </a:t>
            </a:r>
            <a:r>
              <a:rPr lang="nb-NO" dirty="0"/>
              <a:t>Gym</a:t>
            </a:r>
          </a:p>
          <a:p>
            <a:r>
              <a:rPr lang="nb-NO" b="1" dirty="0"/>
              <a:t>Grethe Langseth: </a:t>
            </a:r>
            <a:r>
              <a:rPr lang="nb-NO" dirty="0"/>
              <a:t>Kunst og håndverk, design og redesign</a:t>
            </a:r>
          </a:p>
          <a:p>
            <a:r>
              <a:rPr lang="nb-NO" b="1" dirty="0"/>
              <a:t>Emil Pettersen</a:t>
            </a:r>
            <a:r>
              <a:rPr lang="nb-NO" dirty="0"/>
              <a:t>: Fysisk aktivitet og helse</a:t>
            </a:r>
          </a:p>
          <a:p>
            <a:r>
              <a:rPr lang="nb-NO" b="1" dirty="0"/>
              <a:t>Hanne Ersvik: </a:t>
            </a:r>
            <a:r>
              <a:rPr lang="nb-NO" dirty="0"/>
              <a:t>Innsats for andre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7859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DE26B70-CCE7-F2BF-07CC-EAC940D5BE0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709738"/>
            <a:ext cx="10515600" cy="285273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Årets ukeplan</a:t>
            </a:r>
          </a:p>
        </p:txBody>
      </p:sp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8F9F13AA-8422-5EA0-DE86-47C89CAFEE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9903"/>
              </p:ext>
            </p:extLst>
          </p:nvPr>
        </p:nvGraphicFramePr>
        <p:xfrm>
          <a:off x="1676400" y="1368891"/>
          <a:ext cx="8544737" cy="4894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9461">
                  <a:extLst>
                    <a:ext uri="{9D8B030D-6E8A-4147-A177-3AD203B41FA5}">
                      <a16:colId xmlns:a16="http://schemas.microsoft.com/office/drawing/2014/main" val="3517576368"/>
                    </a:ext>
                  </a:extLst>
                </a:gridCol>
                <a:gridCol w="1753819">
                  <a:extLst>
                    <a:ext uri="{9D8B030D-6E8A-4147-A177-3AD203B41FA5}">
                      <a16:colId xmlns:a16="http://schemas.microsoft.com/office/drawing/2014/main" val="2718798548"/>
                    </a:ext>
                  </a:extLst>
                </a:gridCol>
                <a:gridCol w="1753819">
                  <a:extLst>
                    <a:ext uri="{9D8B030D-6E8A-4147-A177-3AD203B41FA5}">
                      <a16:colId xmlns:a16="http://schemas.microsoft.com/office/drawing/2014/main" val="4272789683"/>
                    </a:ext>
                  </a:extLst>
                </a:gridCol>
                <a:gridCol w="1753819">
                  <a:extLst>
                    <a:ext uri="{9D8B030D-6E8A-4147-A177-3AD203B41FA5}">
                      <a16:colId xmlns:a16="http://schemas.microsoft.com/office/drawing/2014/main" val="2293105879"/>
                    </a:ext>
                  </a:extLst>
                </a:gridCol>
                <a:gridCol w="1753819">
                  <a:extLst>
                    <a:ext uri="{9D8B030D-6E8A-4147-A177-3AD203B41FA5}">
                      <a16:colId xmlns:a16="http://schemas.microsoft.com/office/drawing/2014/main" val="2928742633"/>
                    </a:ext>
                  </a:extLst>
                </a:gridCol>
              </a:tblGrid>
              <a:tr h="486765">
                <a:tc>
                  <a:txBody>
                    <a:bodyPr/>
                    <a:lstStyle/>
                    <a:p>
                      <a:r>
                        <a:rPr lang="nb-NO" dirty="0"/>
                        <a:t>Mandag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Tirsdag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Onsdag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Torsdag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Fredag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867281"/>
                  </a:ext>
                </a:extLst>
              </a:tr>
              <a:tr h="486765">
                <a:tc>
                  <a:txBody>
                    <a:bodyPr/>
                    <a:lstStyle/>
                    <a:p>
                      <a:r>
                        <a:rPr lang="nb-NO" dirty="0"/>
                        <a:t>Norsk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Gym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KHV/</a:t>
                      </a:r>
                      <a:r>
                        <a:rPr lang="nb-NO" dirty="0" err="1"/>
                        <a:t>Samf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Norsk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Engelsk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808831"/>
                  </a:ext>
                </a:extLst>
              </a:tr>
              <a:tr h="486765">
                <a:tc>
                  <a:txBody>
                    <a:bodyPr/>
                    <a:lstStyle/>
                    <a:p>
                      <a:r>
                        <a:rPr lang="nb-NO" dirty="0"/>
                        <a:t>Naturfag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Gym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KHV/</a:t>
                      </a:r>
                      <a:r>
                        <a:rPr lang="nb-NO" dirty="0" err="1"/>
                        <a:t>Samf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Norsk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Engelsk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25702"/>
                  </a:ext>
                </a:extLst>
              </a:tr>
              <a:tr h="840170">
                <a:tc>
                  <a:txBody>
                    <a:bodyPr/>
                    <a:lstStyle/>
                    <a:p>
                      <a:r>
                        <a:rPr lang="nb-NO" dirty="0"/>
                        <a:t>KRLE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Samfunnsfag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Matematikk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/>
                        <a:t>Utd.valg</a:t>
                      </a:r>
                      <a:r>
                        <a:rPr lang="nb-NO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KRLE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184973"/>
                  </a:ext>
                </a:extLst>
              </a:tr>
              <a:tr h="773482">
                <a:tc>
                  <a:txBody>
                    <a:bodyPr/>
                    <a:lstStyle/>
                    <a:p>
                      <a:r>
                        <a:rPr lang="nb-NO" dirty="0"/>
                        <a:t>Matematikk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Norsk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Naturfag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Fordypning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Matematikk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734900"/>
                  </a:ext>
                </a:extLst>
              </a:tr>
              <a:tr h="847274">
                <a:tc>
                  <a:txBody>
                    <a:bodyPr/>
                    <a:lstStyle/>
                    <a:p>
                      <a:r>
                        <a:rPr lang="nb-NO" dirty="0"/>
                        <a:t>Fordypning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Engelsk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Naturfag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Samfunnsfag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Norsk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350448"/>
                  </a:ext>
                </a:extLst>
              </a:tr>
              <a:tr h="486765">
                <a:tc>
                  <a:txBody>
                    <a:bodyPr/>
                    <a:lstStyle/>
                    <a:p>
                      <a:r>
                        <a:rPr lang="nb-NO" dirty="0"/>
                        <a:t>Fordypning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Arbeidsplan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Valgfag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Matematikk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Gym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407120"/>
                  </a:ext>
                </a:extLst>
              </a:tr>
              <a:tr h="486765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Valgfag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466589"/>
                  </a:ext>
                </a:extLst>
              </a:tr>
            </a:tbl>
          </a:graphicData>
        </a:graphic>
      </p:graphicFrame>
      <p:sp>
        <p:nvSpPr>
          <p:cNvPr id="9" name="TekstSylinder 8">
            <a:extLst>
              <a:ext uri="{FF2B5EF4-FFF2-40B4-BE49-F238E27FC236}">
                <a16:creationId xmlns:a16="http://schemas.microsoft.com/office/drawing/2014/main" id="{66CA9494-E829-0BBA-3FEC-32DA8F7E5D78}"/>
              </a:ext>
            </a:extLst>
          </p:cNvPr>
          <p:cNvSpPr txBox="1"/>
          <p:nvPr/>
        </p:nvSpPr>
        <p:spPr>
          <a:xfrm>
            <a:off x="4288536" y="552136"/>
            <a:ext cx="8083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b="1" dirty="0"/>
              <a:t>Årets timeplan</a:t>
            </a:r>
          </a:p>
        </p:txBody>
      </p:sp>
    </p:spTree>
    <p:extLst>
      <p:ext uri="{BB962C8B-B14F-4D97-AF65-F5344CB8AC3E}">
        <p14:creationId xmlns:p14="http://schemas.microsoft.com/office/powerpoint/2010/main" val="1601580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861084-BCBF-C0DB-2F6A-B7F119B17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Visma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CA11A5C-80E7-F8E9-3105-BF3E790DBD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- Ny vismaapp</a:t>
            </a:r>
          </a:p>
          <a:p>
            <a:r>
              <a:rPr lang="nb-NO" dirty="0"/>
              <a:t>Flyt foresatte</a:t>
            </a:r>
          </a:p>
          <a:p>
            <a:r>
              <a:rPr lang="nb-NO" dirty="0"/>
              <a:t>Vært litt ustabil, men tror den skal være i orden nå </a:t>
            </a:r>
            <a:r>
              <a:rPr lang="nb-NO" dirty="0">
                <a:sym typeface="Wingdings" panose="05000000000000000000" pitchFamily="2" charset="2"/>
              </a:rPr>
              <a:t></a:t>
            </a:r>
          </a:p>
          <a:p>
            <a:r>
              <a:rPr lang="nb-NO" dirty="0">
                <a:sym typeface="Wingdings" panose="05000000000000000000" pitchFamily="2" charset="2"/>
              </a:rPr>
              <a:t>Meld fravær i Visma selv, også planlagt fravær- dette gjør hverdagen forutsigbar for elevene (og oss).</a:t>
            </a:r>
          </a:p>
          <a:p>
            <a:endParaRPr lang="nb-NO" dirty="0">
              <a:sym typeface="Wingdings" panose="05000000000000000000" pitchFamily="2" charset="2"/>
            </a:endParaRPr>
          </a:p>
          <a:p>
            <a:r>
              <a:rPr lang="nb-NO" dirty="0">
                <a:sym typeface="Wingdings" panose="05000000000000000000" pitchFamily="2" charset="2"/>
              </a:rPr>
              <a:t>Vi prøver å ta kontakt så raskt som mulig når elever </a:t>
            </a:r>
            <a:r>
              <a:rPr lang="nb-NO">
                <a:sym typeface="Wingdings" panose="05000000000000000000" pitchFamily="2" charset="2"/>
              </a:rPr>
              <a:t>ikke møter til første time, derfor viktig at dere legger inn fravær.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5616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603DE4-D8D4-94C7-FD0E-50B6CA918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året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8792C75-457A-F26F-603C-887A45E275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MOT jobber vi med hele året</a:t>
            </a:r>
          </a:p>
          <a:p>
            <a:r>
              <a:rPr lang="nb-NO" dirty="0"/>
              <a:t>Uke 37- </a:t>
            </a:r>
            <a:r>
              <a:rPr lang="nb-NO" dirty="0" err="1"/>
              <a:t>Folkehelseuka</a:t>
            </a:r>
            <a:r>
              <a:rPr lang="nb-NO" dirty="0"/>
              <a:t> med aktivitetsdag</a:t>
            </a:r>
          </a:p>
          <a:p>
            <a:r>
              <a:rPr lang="nb-NO" dirty="0"/>
              <a:t>Uke 40- Høstferie</a:t>
            </a:r>
          </a:p>
          <a:p>
            <a:r>
              <a:rPr lang="nb-NO" dirty="0"/>
              <a:t>Uke 41- Utplassering</a:t>
            </a:r>
          </a:p>
          <a:p>
            <a:r>
              <a:rPr lang="nb-NO" dirty="0"/>
              <a:t>Uke 42-43- Utviklingssamtaler</a:t>
            </a:r>
          </a:p>
          <a:p>
            <a:r>
              <a:rPr lang="nb-NO" dirty="0"/>
              <a:t>Foreldremøte på SVGS</a:t>
            </a:r>
          </a:p>
          <a:p>
            <a:r>
              <a:rPr lang="nb-NO" dirty="0"/>
              <a:t>Uke 46- Besøk på SVGS</a:t>
            </a:r>
          </a:p>
          <a:p>
            <a:r>
              <a:rPr lang="nb-NO" dirty="0"/>
              <a:t>Fauske VGS?</a:t>
            </a:r>
          </a:p>
          <a:p>
            <a:r>
              <a:rPr lang="nb-NO" dirty="0"/>
              <a:t>Fra uke 49- tentamener (muntlig og skriftlig) </a:t>
            </a:r>
          </a:p>
        </p:txBody>
      </p:sp>
    </p:spTree>
    <p:extLst>
      <p:ext uri="{BB962C8B-B14F-4D97-AF65-F5344CB8AC3E}">
        <p14:creationId xmlns:p14="http://schemas.microsoft.com/office/powerpoint/2010/main" val="2373851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FDAD51-23FE-F6FF-97D8-6489FC59E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968CC9-2596-E997-8666-55A976DAD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Uke 4- Fremtidsjobb Fauske</a:t>
            </a:r>
          </a:p>
          <a:p>
            <a:r>
              <a:rPr lang="nb-NO" dirty="0"/>
              <a:t>Uke 8- Vinterferie</a:t>
            </a:r>
          </a:p>
          <a:p>
            <a:r>
              <a:rPr lang="nb-NO" dirty="0"/>
              <a:t>Uke 8- Frist for å søke VGS er 1.mars</a:t>
            </a:r>
          </a:p>
          <a:p>
            <a:r>
              <a:rPr lang="nb-NO" dirty="0"/>
              <a:t>Uke 9-10- Utviklingssamtaler</a:t>
            </a:r>
          </a:p>
          <a:p>
            <a:r>
              <a:rPr lang="nb-NO" dirty="0"/>
              <a:t>Uke 11- Påskeferie</a:t>
            </a:r>
          </a:p>
          <a:p>
            <a:r>
              <a:rPr lang="nb-NO" dirty="0"/>
              <a:t>Uke 20-21 skriftlig eksamen</a:t>
            </a:r>
          </a:p>
          <a:p>
            <a:r>
              <a:rPr lang="nb-NO" dirty="0"/>
              <a:t>Muntlig eksamen? </a:t>
            </a:r>
          </a:p>
        </p:txBody>
      </p:sp>
    </p:spTree>
    <p:extLst>
      <p:ext uri="{BB962C8B-B14F-4D97-AF65-F5344CB8AC3E}">
        <p14:creationId xmlns:p14="http://schemas.microsoft.com/office/powerpoint/2010/main" val="2599092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4B7A5E-4AAF-448A-0492-C1A3C84ED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Utplassering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563D83F-EF7A-CE4D-E345-CF58A8E75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Uke 41</a:t>
            </a:r>
          </a:p>
          <a:p>
            <a:r>
              <a:rPr lang="nb-NO" dirty="0"/>
              <a:t>Elevene skal selv ordne seg utplassering. </a:t>
            </a:r>
          </a:p>
          <a:p>
            <a:r>
              <a:rPr lang="nb-NO" dirty="0"/>
              <a:t>Prøv å ordne noe ut fra ønsker om videregående skole. </a:t>
            </a:r>
          </a:p>
        </p:txBody>
      </p:sp>
    </p:spTree>
    <p:extLst>
      <p:ext uri="{BB962C8B-B14F-4D97-AF65-F5344CB8AC3E}">
        <p14:creationId xmlns:p14="http://schemas.microsoft.com/office/powerpoint/2010/main" val="2786163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nt">
            <a:extLst>
              <a:ext uri="{FF2B5EF4-FFF2-40B4-BE49-F238E27FC236}">
                <a16:creationId xmlns:a16="http://schemas.microsoft.com/office/drawing/2014/main" id="{18EEE165-BC21-B37E-CF1E-0E1E2D1383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92321" y="1"/>
            <a:ext cx="4299679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3A48C6C-3CC4-4EE5-A773-EC1EB7F59C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368300" dist="139700" sx="97000" sy="97000" algn="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769080-F4EA-6E93-C6BC-6E46624D5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777240"/>
            <a:ext cx="4036300" cy="296461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Glimtkamp </a:t>
            </a:r>
          </a:p>
        </p:txBody>
      </p:sp>
      <p:pic>
        <p:nvPicPr>
          <p:cNvPr id="9" name="Plassholder for innhold 8" descr="Se relatert bildedetalj. Morten Konradsen vender tilbake til Bodø/Glimt - Fotballnerd.no">
            <a:extLst>
              <a:ext uri="{FF2B5EF4-FFF2-40B4-BE49-F238E27FC236}">
                <a16:creationId xmlns:a16="http://schemas.microsoft.com/office/drawing/2014/main" id="{8ED3E406-8ACB-DAC1-83BB-435473B0C8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35692" y="94020"/>
            <a:ext cx="3069967" cy="3069967"/>
          </a:xfrm>
          <a:prstGeom prst="rect">
            <a:avLst/>
          </a:prstGeom>
        </p:spPr>
      </p:pic>
      <p:pic>
        <p:nvPicPr>
          <p:cNvPr id="10" name="Bilde 9" descr="The Fairytale Rise of Bodø/Glimt - Life in Norway">
            <a:extLst>
              <a:ext uri="{FF2B5EF4-FFF2-40B4-BE49-F238E27FC236}">
                <a16:creationId xmlns:a16="http://schemas.microsoft.com/office/drawing/2014/main" id="{E477905B-F405-E1BB-A7E5-3655BF150E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39" y="1716846"/>
            <a:ext cx="7846104" cy="4413434"/>
          </a:xfrm>
          <a:prstGeom prst="rect">
            <a:avLst/>
          </a:prstGeom>
        </p:spPr>
      </p:pic>
      <p:pic>
        <p:nvPicPr>
          <p:cNvPr id="12" name="Bilde 11" descr="MOT til å glede prisen - Øygarden kommune">
            <a:extLst>
              <a:ext uri="{FF2B5EF4-FFF2-40B4-BE49-F238E27FC236}">
                <a16:creationId xmlns:a16="http://schemas.microsoft.com/office/drawing/2014/main" id="{FA37D05E-21EC-981C-D768-99BB42066F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9909" y="3258006"/>
            <a:ext cx="3421532" cy="284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758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ED33C9-44B4-274E-D278-6205828B7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Valg av klassekontakter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28B9522-FC0A-C470-1DC3-30CC438E0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nb-NO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nb-NO" dirty="0">
                <a:sym typeface="Wingdings" panose="05000000000000000000" pitchFamily="2" charset="2"/>
              </a:rPr>
              <a:t>Ann Kristin er på valg</a:t>
            </a:r>
          </a:p>
          <a:p>
            <a:pPr marL="0" indent="0" algn="ctr">
              <a:buNone/>
            </a:pPr>
            <a:r>
              <a:rPr lang="nb-NO" sz="9600" dirty="0">
                <a:sym typeface="Wingdings" panose="05000000000000000000" pitchFamily="2" charset="2"/>
              </a:rPr>
              <a:t></a:t>
            </a:r>
            <a:endParaRPr lang="nb-NO" sz="9600" dirty="0"/>
          </a:p>
        </p:txBody>
      </p:sp>
    </p:spTree>
    <p:extLst>
      <p:ext uri="{BB962C8B-B14F-4D97-AF65-F5344CB8AC3E}">
        <p14:creationId xmlns:p14="http://schemas.microsoft.com/office/powerpoint/2010/main" val="1867968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75AC038-2480-0047-3D4F-021786E7A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Eventuelt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055CC8-0EAF-A8DA-342A-F22C0803A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2732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11470</TotalTime>
  <Words>335</Words>
  <Application>Microsoft Office PowerPoint</Application>
  <PresentationFormat>Widescreen</PresentationFormat>
  <Paragraphs>92</Paragraphs>
  <Slides>12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Wingdings</vt:lpstr>
      <vt:lpstr>Office-tema</vt:lpstr>
      <vt:lpstr>Velkommen til foreldremøte</vt:lpstr>
      <vt:lpstr>Forventninger </vt:lpstr>
      <vt:lpstr>Hjemmeside og Facebook </vt:lpstr>
      <vt:lpstr>Lærere</vt:lpstr>
      <vt:lpstr>Årets ukeplan</vt:lpstr>
      <vt:lpstr>Visma </vt:lpstr>
      <vt:lpstr>Litt om året</vt:lpstr>
      <vt:lpstr>PowerPoint-presentasjon</vt:lpstr>
      <vt:lpstr>Utplassering </vt:lpstr>
      <vt:lpstr>Glimtkamp </vt:lpstr>
      <vt:lpstr>Valg av klassekontakter </vt:lpstr>
      <vt:lpstr>Eventuelt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Grønli</dc:creator>
  <cp:lastModifiedBy>Ingrid Pettersen</cp:lastModifiedBy>
  <cp:revision>4</cp:revision>
  <dcterms:created xsi:type="dcterms:W3CDTF">2026-08-25T10:30:42Z</dcterms:created>
  <dcterms:modified xsi:type="dcterms:W3CDTF">2026-09-02T10:06:24Z</dcterms:modified>
</cp:coreProperties>
</file>